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0044113" cy="7775575"/>
  <p:notesSz cx="6858000" cy="9313863"/>
  <p:defaultTextStyle>
    <a:defPPr>
      <a:defRPr lang="en-US"/>
    </a:defPPr>
    <a:lvl1pPr marL="0" algn="l" defTabSz="1018184" rtl="0" eaLnBrk="1" latinLnBrk="0" hangingPunct="1">
      <a:defRPr sz="2004" kern="1200">
        <a:solidFill>
          <a:schemeClr val="tx1"/>
        </a:solidFill>
        <a:latin typeface="+mn-lt"/>
        <a:ea typeface="+mn-ea"/>
        <a:cs typeface="+mn-cs"/>
      </a:defRPr>
    </a:lvl1pPr>
    <a:lvl2pPr marL="509092" algn="l" defTabSz="1018184" rtl="0" eaLnBrk="1" latinLnBrk="0" hangingPunct="1">
      <a:defRPr sz="2004" kern="1200">
        <a:solidFill>
          <a:schemeClr val="tx1"/>
        </a:solidFill>
        <a:latin typeface="+mn-lt"/>
        <a:ea typeface="+mn-ea"/>
        <a:cs typeface="+mn-cs"/>
      </a:defRPr>
    </a:lvl2pPr>
    <a:lvl3pPr marL="1018184" algn="l" defTabSz="1018184" rtl="0" eaLnBrk="1" latinLnBrk="0" hangingPunct="1">
      <a:defRPr sz="2004" kern="1200">
        <a:solidFill>
          <a:schemeClr val="tx1"/>
        </a:solidFill>
        <a:latin typeface="+mn-lt"/>
        <a:ea typeface="+mn-ea"/>
        <a:cs typeface="+mn-cs"/>
      </a:defRPr>
    </a:lvl3pPr>
    <a:lvl4pPr marL="1527277" algn="l" defTabSz="1018184" rtl="0" eaLnBrk="1" latinLnBrk="0" hangingPunct="1">
      <a:defRPr sz="2004" kern="1200">
        <a:solidFill>
          <a:schemeClr val="tx1"/>
        </a:solidFill>
        <a:latin typeface="+mn-lt"/>
        <a:ea typeface="+mn-ea"/>
        <a:cs typeface="+mn-cs"/>
      </a:defRPr>
    </a:lvl4pPr>
    <a:lvl5pPr marL="2036369" algn="l" defTabSz="1018184" rtl="0" eaLnBrk="1" latinLnBrk="0" hangingPunct="1">
      <a:defRPr sz="2004" kern="1200">
        <a:solidFill>
          <a:schemeClr val="tx1"/>
        </a:solidFill>
        <a:latin typeface="+mn-lt"/>
        <a:ea typeface="+mn-ea"/>
        <a:cs typeface="+mn-cs"/>
      </a:defRPr>
    </a:lvl5pPr>
    <a:lvl6pPr marL="2545461" algn="l" defTabSz="1018184" rtl="0" eaLnBrk="1" latinLnBrk="0" hangingPunct="1">
      <a:defRPr sz="2004" kern="1200">
        <a:solidFill>
          <a:schemeClr val="tx1"/>
        </a:solidFill>
        <a:latin typeface="+mn-lt"/>
        <a:ea typeface="+mn-ea"/>
        <a:cs typeface="+mn-cs"/>
      </a:defRPr>
    </a:lvl6pPr>
    <a:lvl7pPr marL="3054553" algn="l" defTabSz="1018184" rtl="0" eaLnBrk="1" latinLnBrk="0" hangingPunct="1">
      <a:defRPr sz="2004" kern="1200">
        <a:solidFill>
          <a:schemeClr val="tx1"/>
        </a:solidFill>
        <a:latin typeface="+mn-lt"/>
        <a:ea typeface="+mn-ea"/>
        <a:cs typeface="+mn-cs"/>
      </a:defRPr>
    </a:lvl7pPr>
    <a:lvl8pPr marL="3563645" algn="l" defTabSz="1018184" rtl="0" eaLnBrk="1" latinLnBrk="0" hangingPunct="1">
      <a:defRPr sz="2004" kern="1200">
        <a:solidFill>
          <a:schemeClr val="tx1"/>
        </a:solidFill>
        <a:latin typeface="+mn-lt"/>
        <a:ea typeface="+mn-ea"/>
        <a:cs typeface="+mn-cs"/>
      </a:defRPr>
    </a:lvl8pPr>
    <a:lvl9pPr marL="4072738" algn="l" defTabSz="1018184" rtl="0" eaLnBrk="1" latinLnBrk="0" hangingPunct="1">
      <a:defRPr sz="20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5" d="100"/>
          <a:sy n="65" d="100"/>
        </p:scale>
        <p:origin x="11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3309" y="1272531"/>
            <a:ext cx="8537496" cy="2707052"/>
          </a:xfrm>
        </p:spPr>
        <p:txBody>
          <a:bodyPr anchor="b"/>
          <a:lstStyle>
            <a:lvl1pPr algn="ctr">
              <a:defRPr sz="659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5514" y="4083977"/>
            <a:ext cx="7533085" cy="1877297"/>
          </a:xfrm>
        </p:spPr>
        <p:txBody>
          <a:bodyPr/>
          <a:lstStyle>
            <a:lvl1pPr marL="0" indent="0" algn="ctr">
              <a:buNone/>
              <a:defRPr sz="2636"/>
            </a:lvl1pPr>
            <a:lvl2pPr marL="502188" indent="0" algn="ctr">
              <a:buNone/>
              <a:defRPr sz="2197"/>
            </a:lvl2pPr>
            <a:lvl3pPr marL="1004377" indent="0" algn="ctr">
              <a:buNone/>
              <a:defRPr sz="1977"/>
            </a:lvl3pPr>
            <a:lvl4pPr marL="1506565" indent="0" algn="ctr">
              <a:buNone/>
              <a:defRPr sz="1757"/>
            </a:lvl4pPr>
            <a:lvl5pPr marL="2008754" indent="0" algn="ctr">
              <a:buNone/>
              <a:defRPr sz="1757"/>
            </a:lvl5pPr>
            <a:lvl6pPr marL="2510942" indent="0" algn="ctr">
              <a:buNone/>
              <a:defRPr sz="1757"/>
            </a:lvl6pPr>
            <a:lvl7pPr marL="3013131" indent="0" algn="ctr">
              <a:buNone/>
              <a:defRPr sz="1757"/>
            </a:lvl7pPr>
            <a:lvl8pPr marL="3515319" indent="0" algn="ctr">
              <a:buNone/>
              <a:defRPr sz="1757"/>
            </a:lvl8pPr>
            <a:lvl9pPr marL="4017508" indent="0" algn="ctr">
              <a:buNone/>
              <a:defRPr sz="175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0818A-FC2C-462E-83C9-F451A551FFA1}" type="datetimeFigureOut">
              <a:rPr lang="en-CA" smtClean="0"/>
              <a:t>2016-07-31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9BC40-612B-4917-801B-68502B54F55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1047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0818A-FC2C-462E-83C9-F451A551FFA1}" type="datetimeFigureOut">
              <a:rPr lang="en-CA" smtClean="0"/>
              <a:t>2016-07-31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9BC40-612B-4917-801B-68502B54F55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7845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7819" y="413978"/>
            <a:ext cx="2165762" cy="658944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0533" y="413978"/>
            <a:ext cx="6371734" cy="658944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0818A-FC2C-462E-83C9-F451A551FFA1}" type="datetimeFigureOut">
              <a:rPr lang="en-CA" smtClean="0"/>
              <a:t>2016-07-31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9BC40-612B-4917-801B-68502B54F55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48514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0818A-FC2C-462E-83C9-F451A551FFA1}" type="datetimeFigureOut">
              <a:rPr lang="en-CA" smtClean="0"/>
              <a:t>2016-07-31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9BC40-612B-4917-801B-68502B54F55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73918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02" y="1938496"/>
            <a:ext cx="8663047" cy="3234423"/>
          </a:xfrm>
        </p:spPr>
        <p:txBody>
          <a:bodyPr anchor="b"/>
          <a:lstStyle>
            <a:lvl1pPr>
              <a:defRPr sz="659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02" y="5203518"/>
            <a:ext cx="8663047" cy="1700906"/>
          </a:xfrm>
        </p:spPr>
        <p:txBody>
          <a:bodyPr/>
          <a:lstStyle>
            <a:lvl1pPr marL="0" indent="0">
              <a:buNone/>
              <a:defRPr sz="2636">
                <a:solidFill>
                  <a:schemeClr val="tx1"/>
                </a:solidFill>
              </a:defRPr>
            </a:lvl1pPr>
            <a:lvl2pPr marL="502188" indent="0">
              <a:buNone/>
              <a:defRPr sz="2197">
                <a:solidFill>
                  <a:schemeClr val="tx1">
                    <a:tint val="75000"/>
                  </a:schemeClr>
                </a:solidFill>
              </a:defRPr>
            </a:lvl2pPr>
            <a:lvl3pPr marL="1004377" indent="0">
              <a:buNone/>
              <a:defRPr sz="1977">
                <a:solidFill>
                  <a:schemeClr val="tx1">
                    <a:tint val="75000"/>
                  </a:schemeClr>
                </a:solidFill>
              </a:defRPr>
            </a:lvl3pPr>
            <a:lvl4pPr marL="1506565" indent="0">
              <a:buNone/>
              <a:defRPr sz="1757">
                <a:solidFill>
                  <a:schemeClr val="tx1">
                    <a:tint val="75000"/>
                  </a:schemeClr>
                </a:solidFill>
              </a:defRPr>
            </a:lvl4pPr>
            <a:lvl5pPr marL="2008754" indent="0">
              <a:buNone/>
              <a:defRPr sz="1757">
                <a:solidFill>
                  <a:schemeClr val="tx1">
                    <a:tint val="75000"/>
                  </a:schemeClr>
                </a:solidFill>
              </a:defRPr>
            </a:lvl5pPr>
            <a:lvl6pPr marL="2510942" indent="0">
              <a:buNone/>
              <a:defRPr sz="1757">
                <a:solidFill>
                  <a:schemeClr val="tx1">
                    <a:tint val="75000"/>
                  </a:schemeClr>
                </a:solidFill>
              </a:defRPr>
            </a:lvl6pPr>
            <a:lvl7pPr marL="3013131" indent="0">
              <a:buNone/>
              <a:defRPr sz="1757">
                <a:solidFill>
                  <a:schemeClr val="tx1">
                    <a:tint val="75000"/>
                  </a:schemeClr>
                </a:solidFill>
              </a:defRPr>
            </a:lvl7pPr>
            <a:lvl8pPr marL="3515319" indent="0">
              <a:buNone/>
              <a:defRPr sz="1757">
                <a:solidFill>
                  <a:schemeClr val="tx1">
                    <a:tint val="75000"/>
                  </a:schemeClr>
                </a:solidFill>
              </a:defRPr>
            </a:lvl8pPr>
            <a:lvl9pPr marL="4017508" indent="0">
              <a:buNone/>
              <a:defRPr sz="17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0818A-FC2C-462E-83C9-F451A551FFA1}" type="datetimeFigureOut">
              <a:rPr lang="en-CA" smtClean="0"/>
              <a:t>2016-07-31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9BC40-612B-4917-801B-68502B54F55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81802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0533" y="2069887"/>
            <a:ext cx="4268748" cy="49335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4832" y="2069887"/>
            <a:ext cx="4268748" cy="49335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0818A-FC2C-462E-83C9-F451A551FFA1}" type="datetimeFigureOut">
              <a:rPr lang="en-CA" smtClean="0"/>
              <a:t>2016-07-31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9BC40-612B-4917-801B-68502B54F55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32571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841" y="413979"/>
            <a:ext cx="8663047" cy="150291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842" y="1906097"/>
            <a:ext cx="4249130" cy="934148"/>
          </a:xfrm>
        </p:spPr>
        <p:txBody>
          <a:bodyPr anchor="b"/>
          <a:lstStyle>
            <a:lvl1pPr marL="0" indent="0">
              <a:buNone/>
              <a:defRPr sz="2636" b="1"/>
            </a:lvl1pPr>
            <a:lvl2pPr marL="502188" indent="0">
              <a:buNone/>
              <a:defRPr sz="2197" b="1"/>
            </a:lvl2pPr>
            <a:lvl3pPr marL="1004377" indent="0">
              <a:buNone/>
              <a:defRPr sz="1977" b="1"/>
            </a:lvl3pPr>
            <a:lvl4pPr marL="1506565" indent="0">
              <a:buNone/>
              <a:defRPr sz="1757" b="1"/>
            </a:lvl4pPr>
            <a:lvl5pPr marL="2008754" indent="0">
              <a:buNone/>
              <a:defRPr sz="1757" b="1"/>
            </a:lvl5pPr>
            <a:lvl6pPr marL="2510942" indent="0">
              <a:buNone/>
              <a:defRPr sz="1757" b="1"/>
            </a:lvl6pPr>
            <a:lvl7pPr marL="3013131" indent="0">
              <a:buNone/>
              <a:defRPr sz="1757" b="1"/>
            </a:lvl7pPr>
            <a:lvl8pPr marL="3515319" indent="0">
              <a:buNone/>
              <a:defRPr sz="1757" b="1"/>
            </a:lvl8pPr>
            <a:lvl9pPr marL="4017508" indent="0">
              <a:buNone/>
              <a:defRPr sz="175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1842" y="2840245"/>
            <a:ext cx="4249130" cy="4177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4833" y="1906097"/>
            <a:ext cx="4270056" cy="934148"/>
          </a:xfrm>
        </p:spPr>
        <p:txBody>
          <a:bodyPr anchor="b"/>
          <a:lstStyle>
            <a:lvl1pPr marL="0" indent="0">
              <a:buNone/>
              <a:defRPr sz="2636" b="1"/>
            </a:lvl1pPr>
            <a:lvl2pPr marL="502188" indent="0">
              <a:buNone/>
              <a:defRPr sz="2197" b="1"/>
            </a:lvl2pPr>
            <a:lvl3pPr marL="1004377" indent="0">
              <a:buNone/>
              <a:defRPr sz="1977" b="1"/>
            </a:lvl3pPr>
            <a:lvl4pPr marL="1506565" indent="0">
              <a:buNone/>
              <a:defRPr sz="1757" b="1"/>
            </a:lvl4pPr>
            <a:lvl5pPr marL="2008754" indent="0">
              <a:buNone/>
              <a:defRPr sz="1757" b="1"/>
            </a:lvl5pPr>
            <a:lvl6pPr marL="2510942" indent="0">
              <a:buNone/>
              <a:defRPr sz="1757" b="1"/>
            </a:lvl6pPr>
            <a:lvl7pPr marL="3013131" indent="0">
              <a:buNone/>
              <a:defRPr sz="1757" b="1"/>
            </a:lvl7pPr>
            <a:lvl8pPr marL="3515319" indent="0">
              <a:buNone/>
              <a:defRPr sz="1757" b="1"/>
            </a:lvl8pPr>
            <a:lvl9pPr marL="4017508" indent="0">
              <a:buNone/>
              <a:defRPr sz="175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4833" y="2840245"/>
            <a:ext cx="4270056" cy="4177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0818A-FC2C-462E-83C9-F451A551FFA1}" type="datetimeFigureOut">
              <a:rPr lang="en-CA" smtClean="0"/>
              <a:t>2016-07-31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9BC40-612B-4917-801B-68502B54F55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54210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0818A-FC2C-462E-83C9-F451A551FFA1}" type="datetimeFigureOut">
              <a:rPr lang="en-CA" smtClean="0"/>
              <a:t>2016-07-31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9BC40-612B-4917-801B-68502B54F55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09046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0818A-FC2C-462E-83C9-F451A551FFA1}" type="datetimeFigureOut">
              <a:rPr lang="en-CA" smtClean="0"/>
              <a:t>2016-07-31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9BC40-612B-4917-801B-68502B54F55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75975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841" y="518372"/>
            <a:ext cx="3239488" cy="1814301"/>
          </a:xfrm>
        </p:spPr>
        <p:txBody>
          <a:bodyPr anchor="b"/>
          <a:lstStyle>
            <a:lvl1pPr>
              <a:defRPr sz="351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0056" y="1119540"/>
            <a:ext cx="5084832" cy="5525698"/>
          </a:xfrm>
        </p:spPr>
        <p:txBody>
          <a:bodyPr/>
          <a:lstStyle>
            <a:lvl1pPr>
              <a:defRPr sz="3515"/>
            </a:lvl1pPr>
            <a:lvl2pPr>
              <a:defRPr sz="3076"/>
            </a:lvl2pPr>
            <a:lvl3pPr>
              <a:defRPr sz="2636"/>
            </a:lvl3pPr>
            <a:lvl4pPr>
              <a:defRPr sz="2197"/>
            </a:lvl4pPr>
            <a:lvl5pPr>
              <a:defRPr sz="2197"/>
            </a:lvl5pPr>
            <a:lvl6pPr>
              <a:defRPr sz="2197"/>
            </a:lvl6pPr>
            <a:lvl7pPr>
              <a:defRPr sz="2197"/>
            </a:lvl7pPr>
            <a:lvl8pPr>
              <a:defRPr sz="2197"/>
            </a:lvl8pPr>
            <a:lvl9pPr>
              <a:defRPr sz="219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1841" y="2332673"/>
            <a:ext cx="3239488" cy="4321564"/>
          </a:xfrm>
        </p:spPr>
        <p:txBody>
          <a:bodyPr/>
          <a:lstStyle>
            <a:lvl1pPr marL="0" indent="0">
              <a:buNone/>
              <a:defRPr sz="1757"/>
            </a:lvl1pPr>
            <a:lvl2pPr marL="502188" indent="0">
              <a:buNone/>
              <a:defRPr sz="1538"/>
            </a:lvl2pPr>
            <a:lvl3pPr marL="1004377" indent="0">
              <a:buNone/>
              <a:defRPr sz="1318"/>
            </a:lvl3pPr>
            <a:lvl4pPr marL="1506565" indent="0">
              <a:buNone/>
              <a:defRPr sz="1098"/>
            </a:lvl4pPr>
            <a:lvl5pPr marL="2008754" indent="0">
              <a:buNone/>
              <a:defRPr sz="1098"/>
            </a:lvl5pPr>
            <a:lvl6pPr marL="2510942" indent="0">
              <a:buNone/>
              <a:defRPr sz="1098"/>
            </a:lvl6pPr>
            <a:lvl7pPr marL="3013131" indent="0">
              <a:buNone/>
              <a:defRPr sz="1098"/>
            </a:lvl7pPr>
            <a:lvl8pPr marL="3515319" indent="0">
              <a:buNone/>
              <a:defRPr sz="1098"/>
            </a:lvl8pPr>
            <a:lvl9pPr marL="4017508" indent="0">
              <a:buNone/>
              <a:defRPr sz="109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0818A-FC2C-462E-83C9-F451A551FFA1}" type="datetimeFigureOut">
              <a:rPr lang="en-CA" smtClean="0"/>
              <a:t>2016-07-31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9BC40-612B-4917-801B-68502B54F55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03051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841" y="518372"/>
            <a:ext cx="3239488" cy="1814301"/>
          </a:xfrm>
        </p:spPr>
        <p:txBody>
          <a:bodyPr anchor="b"/>
          <a:lstStyle>
            <a:lvl1pPr>
              <a:defRPr sz="351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0056" y="1119540"/>
            <a:ext cx="5084832" cy="5525698"/>
          </a:xfrm>
        </p:spPr>
        <p:txBody>
          <a:bodyPr anchor="t"/>
          <a:lstStyle>
            <a:lvl1pPr marL="0" indent="0">
              <a:buNone/>
              <a:defRPr sz="3515"/>
            </a:lvl1pPr>
            <a:lvl2pPr marL="502188" indent="0">
              <a:buNone/>
              <a:defRPr sz="3076"/>
            </a:lvl2pPr>
            <a:lvl3pPr marL="1004377" indent="0">
              <a:buNone/>
              <a:defRPr sz="2636"/>
            </a:lvl3pPr>
            <a:lvl4pPr marL="1506565" indent="0">
              <a:buNone/>
              <a:defRPr sz="2197"/>
            </a:lvl4pPr>
            <a:lvl5pPr marL="2008754" indent="0">
              <a:buNone/>
              <a:defRPr sz="2197"/>
            </a:lvl5pPr>
            <a:lvl6pPr marL="2510942" indent="0">
              <a:buNone/>
              <a:defRPr sz="2197"/>
            </a:lvl6pPr>
            <a:lvl7pPr marL="3013131" indent="0">
              <a:buNone/>
              <a:defRPr sz="2197"/>
            </a:lvl7pPr>
            <a:lvl8pPr marL="3515319" indent="0">
              <a:buNone/>
              <a:defRPr sz="2197"/>
            </a:lvl8pPr>
            <a:lvl9pPr marL="4017508" indent="0">
              <a:buNone/>
              <a:defRPr sz="219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1841" y="2332673"/>
            <a:ext cx="3239488" cy="4321564"/>
          </a:xfrm>
        </p:spPr>
        <p:txBody>
          <a:bodyPr/>
          <a:lstStyle>
            <a:lvl1pPr marL="0" indent="0">
              <a:buNone/>
              <a:defRPr sz="1757"/>
            </a:lvl1pPr>
            <a:lvl2pPr marL="502188" indent="0">
              <a:buNone/>
              <a:defRPr sz="1538"/>
            </a:lvl2pPr>
            <a:lvl3pPr marL="1004377" indent="0">
              <a:buNone/>
              <a:defRPr sz="1318"/>
            </a:lvl3pPr>
            <a:lvl4pPr marL="1506565" indent="0">
              <a:buNone/>
              <a:defRPr sz="1098"/>
            </a:lvl4pPr>
            <a:lvl5pPr marL="2008754" indent="0">
              <a:buNone/>
              <a:defRPr sz="1098"/>
            </a:lvl5pPr>
            <a:lvl6pPr marL="2510942" indent="0">
              <a:buNone/>
              <a:defRPr sz="1098"/>
            </a:lvl6pPr>
            <a:lvl7pPr marL="3013131" indent="0">
              <a:buNone/>
              <a:defRPr sz="1098"/>
            </a:lvl7pPr>
            <a:lvl8pPr marL="3515319" indent="0">
              <a:buNone/>
              <a:defRPr sz="1098"/>
            </a:lvl8pPr>
            <a:lvl9pPr marL="4017508" indent="0">
              <a:buNone/>
              <a:defRPr sz="109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0818A-FC2C-462E-83C9-F451A551FFA1}" type="datetimeFigureOut">
              <a:rPr lang="en-CA" smtClean="0"/>
              <a:t>2016-07-31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9BC40-612B-4917-801B-68502B54F55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33749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0533" y="413979"/>
            <a:ext cx="8663047" cy="15029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0533" y="2069887"/>
            <a:ext cx="8663047" cy="49335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0533" y="7206808"/>
            <a:ext cx="2259925" cy="4139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1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0818A-FC2C-462E-83C9-F451A551FFA1}" type="datetimeFigureOut">
              <a:rPr lang="en-CA" smtClean="0"/>
              <a:t>2016-07-31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27113" y="7206808"/>
            <a:ext cx="3389888" cy="4139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1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3655" y="7206808"/>
            <a:ext cx="2259925" cy="4139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1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9BC40-612B-4917-801B-68502B54F55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7138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4377" rtl="0" eaLnBrk="1" latinLnBrk="0" hangingPunct="1">
        <a:lnSpc>
          <a:spcPct val="90000"/>
        </a:lnSpc>
        <a:spcBef>
          <a:spcPct val="0"/>
        </a:spcBef>
        <a:buNone/>
        <a:defRPr sz="48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094" indent="-251094" algn="l" defTabSz="1004377" rtl="0" eaLnBrk="1" latinLnBrk="0" hangingPunct="1">
        <a:lnSpc>
          <a:spcPct val="90000"/>
        </a:lnSpc>
        <a:spcBef>
          <a:spcPts val="1098"/>
        </a:spcBef>
        <a:buFont typeface="Arial" panose="020B0604020202020204" pitchFamily="34" charset="0"/>
        <a:buChar char="•"/>
        <a:defRPr sz="3076" kern="1200">
          <a:solidFill>
            <a:schemeClr val="tx1"/>
          </a:solidFill>
          <a:latin typeface="+mn-lt"/>
          <a:ea typeface="+mn-ea"/>
          <a:cs typeface="+mn-cs"/>
        </a:defRPr>
      </a:lvl1pPr>
      <a:lvl2pPr marL="753283" indent="-251094" algn="l" defTabSz="1004377" rtl="0" eaLnBrk="1" latinLnBrk="0" hangingPunct="1">
        <a:lnSpc>
          <a:spcPct val="90000"/>
        </a:lnSpc>
        <a:spcBef>
          <a:spcPts val="549"/>
        </a:spcBef>
        <a:buFont typeface="Arial" panose="020B0604020202020204" pitchFamily="34" charset="0"/>
        <a:buChar char="•"/>
        <a:defRPr sz="2636" kern="1200">
          <a:solidFill>
            <a:schemeClr val="tx1"/>
          </a:solidFill>
          <a:latin typeface="+mn-lt"/>
          <a:ea typeface="+mn-ea"/>
          <a:cs typeface="+mn-cs"/>
        </a:defRPr>
      </a:lvl2pPr>
      <a:lvl3pPr marL="1255471" indent="-251094" algn="l" defTabSz="1004377" rtl="0" eaLnBrk="1" latinLnBrk="0" hangingPunct="1">
        <a:lnSpc>
          <a:spcPct val="90000"/>
        </a:lnSpc>
        <a:spcBef>
          <a:spcPts val="549"/>
        </a:spcBef>
        <a:buFont typeface="Arial" panose="020B0604020202020204" pitchFamily="34" charset="0"/>
        <a:buChar char="•"/>
        <a:defRPr sz="2197" kern="1200">
          <a:solidFill>
            <a:schemeClr val="tx1"/>
          </a:solidFill>
          <a:latin typeface="+mn-lt"/>
          <a:ea typeface="+mn-ea"/>
          <a:cs typeface="+mn-cs"/>
        </a:defRPr>
      </a:lvl3pPr>
      <a:lvl4pPr marL="1757660" indent="-251094" algn="l" defTabSz="1004377" rtl="0" eaLnBrk="1" latinLnBrk="0" hangingPunct="1">
        <a:lnSpc>
          <a:spcPct val="90000"/>
        </a:lnSpc>
        <a:spcBef>
          <a:spcPts val="549"/>
        </a:spcBef>
        <a:buFont typeface="Arial" panose="020B0604020202020204" pitchFamily="34" charset="0"/>
        <a:buChar char="•"/>
        <a:defRPr sz="1977" kern="1200">
          <a:solidFill>
            <a:schemeClr val="tx1"/>
          </a:solidFill>
          <a:latin typeface="+mn-lt"/>
          <a:ea typeface="+mn-ea"/>
          <a:cs typeface="+mn-cs"/>
        </a:defRPr>
      </a:lvl4pPr>
      <a:lvl5pPr marL="2259848" indent="-251094" algn="l" defTabSz="1004377" rtl="0" eaLnBrk="1" latinLnBrk="0" hangingPunct="1">
        <a:lnSpc>
          <a:spcPct val="90000"/>
        </a:lnSpc>
        <a:spcBef>
          <a:spcPts val="549"/>
        </a:spcBef>
        <a:buFont typeface="Arial" panose="020B0604020202020204" pitchFamily="34" charset="0"/>
        <a:buChar char="•"/>
        <a:defRPr sz="1977" kern="1200">
          <a:solidFill>
            <a:schemeClr val="tx1"/>
          </a:solidFill>
          <a:latin typeface="+mn-lt"/>
          <a:ea typeface="+mn-ea"/>
          <a:cs typeface="+mn-cs"/>
        </a:defRPr>
      </a:lvl5pPr>
      <a:lvl6pPr marL="2762037" indent="-251094" algn="l" defTabSz="1004377" rtl="0" eaLnBrk="1" latinLnBrk="0" hangingPunct="1">
        <a:lnSpc>
          <a:spcPct val="90000"/>
        </a:lnSpc>
        <a:spcBef>
          <a:spcPts val="549"/>
        </a:spcBef>
        <a:buFont typeface="Arial" panose="020B0604020202020204" pitchFamily="34" charset="0"/>
        <a:buChar char="•"/>
        <a:defRPr sz="1977" kern="1200">
          <a:solidFill>
            <a:schemeClr val="tx1"/>
          </a:solidFill>
          <a:latin typeface="+mn-lt"/>
          <a:ea typeface="+mn-ea"/>
          <a:cs typeface="+mn-cs"/>
        </a:defRPr>
      </a:lvl6pPr>
      <a:lvl7pPr marL="3264225" indent="-251094" algn="l" defTabSz="1004377" rtl="0" eaLnBrk="1" latinLnBrk="0" hangingPunct="1">
        <a:lnSpc>
          <a:spcPct val="90000"/>
        </a:lnSpc>
        <a:spcBef>
          <a:spcPts val="549"/>
        </a:spcBef>
        <a:buFont typeface="Arial" panose="020B0604020202020204" pitchFamily="34" charset="0"/>
        <a:buChar char="•"/>
        <a:defRPr sz="1977" kern="1200">
          <a:solidFill>
            <a:schemeClr val="tx1"/>
          </a:solidFill>
          <a:latin typeface="+mn-lt"/>
          <a:ea typeface="+mn-ea"/>
          <a:cs typeface="+mn-cs"/>
        </a:defRPr>
      </a:lvl7pPr>
      <a:lvl8pPr marL="3766414" indent="-251094" algn="l" defTabSz="1004377" rtl="0" eaLnBrk="1" latinLnBrk="0" hangingPunct="1">
        <a:lnSpc>
          <a:spcPct val="90000"/>
        </a:lnSpc>
        <a:spcBef>
          <a:spcPts val="549"/>
        </a:spcBef>
        <a:buFont typeface="Arial" panose="020B0604020202020204" pitchFamily="34" charset="0"/>
        <a:buChar char="•"/>
        <a:defRPr sz="1977" kern="1200">
          <a:solidFill>
            <a:schemeClr val="tx1"/>
          </a:solidFill>
          <a:latin typeface="+mn-lt"/>
          <a:ea typeface="+mn-ea"/>
          <a:cs typeface="+mn-cs"/>
        </a:defRPr>
      </a:lvl8pPr>
      <a:lvl9pPr marL="4268602" indent="-251094" algn="l" defTabSz="1004377" rtl="0" eaLnBrk="1" latinLnBrk="0" hangingPunct="1">
        <a:lnSpc>
          <a:spcPct val="90000"/>
        </a:lnSpc>
        <a:spcBef>
          <a:spcPts val="549"/>
        </a:spcBef>
        <a:buFont typeface="Arial" panose="020B0604020202020204" pitchFamily="34" charset="0"/>
        <a:buChar char="•"/>
        <a:defRPr sz="197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4377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1pPr>
      <a:lvl2pPr marL="502188" algn="l" defTabSz="1004377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2pPr>
      <a:lvl3pPr marL="1004377" algn="l" defTabSz="1004377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3pPr>
      <a:lvl4pPr marL="1506565" algn="l" defTabSz="1004377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4pPr>
      <a:lvl5pPr marL="2008754" algn="l" defTabSz="1004377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5pPr>
      <a:lvl6pPr marL="2510942" algn="l" defTabSz="1004377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6pPr>
      <a:lvl7pPr marL="3013131" algn="l" defTabSz="1004377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7pPr>
      <a:lvl8pPr marL="3515319" algn="l" defTabSz="1004377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8pPr>
      <a:lvl9pPr marL="4017508" algn="l" defTabSz="1004377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44113" cy="777557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9679" y="306252"/>
            <a:ext cx="8724754" cy="2187566"/>
          </a:xfrm>
        </p:spPr>
        <p:txBody>
          <a:bodyPr>
            <a:noAutofit/>
          </a:bodyPr>
          <a:lstStyle/>
          <a:p>
            <a:pPr algn="ctr"/>
            <a:r>
              <a:rPr lang="en-CA" sz="4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  <a:r>
              <a:rPr lang="en-CA" sz="4400" b="1" i="1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CA" sz="4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Annual Mazol Shriners Charity Golf Tournament </a:t>
            </a:r>
            <a:r>
              <a:rPr lang="en-CA" sz="2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CA" sz="2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CA" sz="1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support of Mazol Temple Patient Transportation Fund for children with orthopaedic conditions, burns, spinal cord injuries, and cleft lip and palate.</a:t>
            </a:r>
            <a:r>
              <a:rPr lang="en-CA" sz="2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CA" sz="2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CA" sz="9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http://www.mazolshriners.com</a:t>
            </a:r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>
          <a:xfrm>
            <a:off x="5614508" y="4004420"/>
            <a:ext cx="4429605" cy="35720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CA" sz="20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Tournament Details</a:t>
            </a:r>
          </a:p>
          <a:p>
            <a:pPr marL="0" indent="0">
              <a:buNone/>
            </a:pPr>
            <a:r>
              <a:rPr lang="en-CA" sz="1400" b="1" dirty="0">
                <a:solidFill>
                  <a:schemeClr val="bg1"/>
                </a:solidFill>
              </a:rPr>
              <a:t>Team entry fee $950 or $250 fee for singles. Participating teams will be recognized on the Tournament Scorecard. Companies or individuals may also pay $200 to sponsor a hole, and will be recognized by an appropriate sign. </a:t>
            </a:r>
          </a:p>
          <a:p>
            <a:pPr marL="0" indent="0">
              <a:buNone/>
            </a:pPr>
            <a:r>
              <a:rPr lang="en-CA" sz="1400" b="1" dirty="0">
                <a:solidFill>
                  <a:schemeClr val="bg1"/>
                </a:solidFill>
              </a:rPr>
              <a:t>Teams/players get 18 holes of golf (best ball format),  a steak dinner, prizes, loot bag, and a chance for the hole-in-one prize. </a:t>
            </a:r>
          </a:p>
          <a:p>
            <a:pPr marL="0" indent="0">
              <a:buNone/>
            </a:pPr>
            <a:r>
              <a:rPr lang="en-CA" sz="1400" b="1" dirty="0">
                <a:solidFill>
                  <a:schemeClr val="bg1"/>
                </a:solidFill>
              </a:rPr>
              <a:t>The Grand Prize is a “stay and play” for the winning team, consisting of four rounds of golf and accommodations supplied by the Wilds . There are also  prizes for the longest drive, beating the Potentate, closest to the hole, putting contest, etc.. , </a:t>
            </a:r>
          </a:p>
          <a:p>
            <a:pPr marL="0" indent="0">
              <a:buNone/>
            </a:pPr>
            <a:r>
              <a:rPr lang="en-CA" sz="1400" b="1" dirty="0">
                <a:solidFill>
                  <a:srgbClr val="FFFF00"/>
                </a:solidFill>
              </a:rPr>
              <a:t>Golf carts are not included but can be rented on-site. 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99016" y="3071157"/>
            <a:ext cx="4034445" cy="2168894"/>
          </a:xfrm>
        </p:spPr>
        <p:txBody>
          <a:bodyPr>
            <a:noAutofit/>
          </a:bodyPr>
          <a:lstStyle/>
          <a:p>
            <a:r>
              <a:rPr lang="en-CA" sz="1400" b="1" dirty="0">
                <a:solidFill>
                  <a:schemeClr val="bg1"/>
                </a:solidFill>
              </a:rPr>
              <a:t>Date: 	September 15</a:t>
            </a:r>
            <a:r>
              <a:rPr lang="en-CA" sz="1400" b="1" baseline="30000" dirty="0">
                <a:solidFill>
                  <a:schemeClr val="bg1"/>
                </a:solidFill>
              </a:rPr>
              <a:t>th</a:t>
            </a:r>
            <a:r>
              <a:rPr lang="en-CA" sz="1400" b="1" dirty="0">
                <a:solidFill>
                  <a:schemeClr val="bg1"/>
                </a:solidFill>
              </a:rPr>
              <a:t>, 2016</a:t>
            </a:r>
          </a:p>
          <a:p>
            <a:r>
              <a:rPr lang="en-CA" sz="1400" b="1" dirty="0">
                <a:solidFill>
                  <a:schemeClr val="bg1"/>
                </a:solidFill>
              </a:rPr>
              <a:t>Location:	The Wilds Golf Course, </a:t>
            </a:r>
            <a:r>
              <a:rPr lang="en-CA" sz="1400" b="1" dirty="0" err="1">
                <a:solidFill>
                  <a:schemeClr val="bg1"/>
                </a:solidFill>
              </a:rPr>
              <a:t>Salmonier</a:t>
            </a:r>
            <a:r>
              <a:rPr lang="en-CA" sz="1400" b="1" dirty="0">
                <a:solidFill>
                  <a:schemeClr val="bg1"/>
                </a:solidFill>
              </a:rPr>
              <a:t> Line</a:t>
            </a:r>
          </a:p>
          <a:p>
            <a:r>
              <a:rPr lang="en-CA" sz="1400" b="1" dirty="0">
                <a:solidFill>
                  <a:schemeClr val="bg1"/>
                </a:solidFill>
              </a:rPr>
              <a:t>Tee time:	8am (shotgun start) </a:t>
            </a:r>
          </a:p>
          <a:p>
            <a:r>
              <a:rPr lang="en-CA" sz="1400" b="1" dirty="0">
                <a:solidFill>
                  <a:schemeClr val="bg1"/>
                </a:solidFill>
              </a:rPr>
              <a:t>To sign-up</a:t>
            </a:r>
          </a:p>
          <a:p>
            <a:pPr lvl="1"/>
            <a:r>
              <a:rPr lang="en-CA" sz="960" b="1" dirty="0">
                <a:solidFill>
                  <a:schemeClr val="bg1"/>
                </a:solidFill>
              </a:rPr>
              <a:t>709 368 5199</a:t>
            </a:r>
          </a:p>
          <a:p>
            <a:pPr lvl="1"/>
            <a:r>
              <a:rPr lang="en-CA" sz="960" b="1" dirty="0">
                <a:solidFill>
                  <a:schemeClr val="bg1"/>
                </a:solidFill>
              </a:rPr>
              <a:t>709 364 1591 (Office)</a:t>
            </a:r>
          </a:p>
          <a:p>
            <a:pPr lvl="1"/>
            <a:r>
              <a:rPr lang="en-CA" sz="960" b="1" dirty="0">
                <a:solidFill>
                  <a:schemeClr val="bg1"/>
                </a:solidFill>
              </a:rPr>
              <a:t>rosep2268@gmail.com</a:t>
            </a:r>
          </a:p>
          <a:p>
            <a:pPr lvl="1"/>
            <a:r>
              <a:rPr lang="en-CA" sz="960" b="1" dirty="0">
                <a:solidFill>
                  <a:schemeClr val="bg1"/>
                </a:solidFill>
              </a:rPr>
              <a:t>willowridge77@gmail.com	</a:t>
            </a:r>
          </a:p>
        </p:txBody>
      </p:sp>
      <p:sp>
        <p:nvSpPr>
          <p:cNvPr id="4" name="AutoShape 2" descr="Image result for the wilds golf course nl"/>
          <p:cNvSpPr>
            <a:spLocks noChangeAspect="1" noChangeArrowheads="1"/>
          </p:cNvSpPr>
          <p:nvPr/>
        </p:nvSpPr>
        <p:spPr bwMode="auto">
          <a:xfrm>
            <a:off x="426243" y="1213645"/>
            <a:ext cx="1428750" cy="835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CA" sz="1350"/>
          </a:p>
        </p:txBody>
      </p:sp>
      <p:sp>
        <p:nvSpPr>
          <p:cNvPr id="6" name="AutoShape 6" descr="Image result for the wilds golf course nl"/>
          <p:cNvSpPr>
            <a:spLocks noChangeAspect="1" noChangeArrowheads="1"/>
          </p:cNvSpPr>
          <p:nvPr/>
        </p:nvSpPr>
        <p:spPr bwMode="auto">
          <a:xfrm>
            <a:off x="540544" y="1327945"/>
            <a:ext cx="1428750" cy="835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CA" sz="1350"/>
          </a:p>
        </p:txBody>
      </p:sp>
      <p:sp>
        <p:nvSpPr>
          <p:cNvPr id="10" name="Rectangle 9"/>
          <p:cNvSpPr/>
          <p:nvPr/>
        </p:nvSpPr>
        <p:spPr>
          <a:xfrm>
            <a:off x="426243" y="7120046"/>
            <a:ext cx="1917384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1350" b="1" dirty="0">
                <a:solidFill>
                  <a:schemeClr val="bg2">
                    <a:lumMod val="90000"/>
                  </a:schemeClr>
                </a:solidFill>
              </a:rPr>
              <a:t>http://www.thewilds.ca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3200" y="974053"/>
            <a:ext cx="850885" cy="70778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9189" y="974053"/>
            <a:ext cx="850885" cy="707783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464" y="5290947"/>
            <a:ext cx="2137725" cy="1778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300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209</TotalTime>
  <Words>69</Words>
  <Application>Microsoft Office PowerPoint</Application>
  <PresentationFormat>Custom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12th Annual Mazol Shriners Charity Golf Tournament  in support of Mazol Temple Patient Transportation Fund for children with orthopaedic conditions, burns, spinal cord injuries, and cleft lip and palate. http://www.mazolshriners.com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2015 Shrine Charity Golf Tournament in support of the Patient Transportation Fund for Burnt and Crippled Children</dc:title>
  <dc:creator>Roland Card</dc:creator>
  <cp:lastModifiedBy>Dave</cp:lastModifiedBy>
  <cp:revision>37</cp:revision>
  <cp:lastPrinted>2015-04-03T19:52:57Z</cp:lastPrinted>
  <dcterms:created xsi:type="dcterms:W3CDTF">2015-04-03T12:48:09Z</dcterms:created>
  <dcterms:modified xsi:type="dcterms:W3CDTF">2016-07-31T11:59:25Z</dcterms:modified>
</cp:coreProperties>
</file>